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3"/>
  </p:notesMasterIdLst>
  <p:sldIdLst>
    <p:sldId id="256" r:id="rId6"/>
    <p:sldId id="279" r:id="rId7"/>
    <p:sldId id="257" r:id="rId8"/>
    <p:sldId id="259" r:id="rId9"/>
    <p:sldId id="262" r:id="rId10"/>
    <p:sldId id="275" r:id="rId11"/>
    <p:sldId id="261" r:id="rId12"/>
    <p:sldId id="274" r:id="rId13"/>
    <p:sldId id="272" r:id="rId14"/>
    <p:sldId id="265" r:id="rId15"/>
    <p:sldId id="273" r:id="rId16"/>
    <p:sldId id="266" r:id="rId17"/>
    <p:sldId id="268" r:id="rId18"/>
    <p:sldId id="269" r:id="rId19"/>
    <p:sldId id="270" r:id="rId20"/>
    <p:sldId id="271" r:id="rId21"/>
    <p:sldId id="260" r:id="rId2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5"/>
    <p:restoredTop sz="94737"/>
  </p:normalViewPr>
  <p:slideViewPr>
    <p:cSldViewPr snapToGrid="0">
      <p:cViewPr varScale="1">
        <p:scale>
          <a:sx n="101" d="100"/>
          <a:sy n="101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96843-276A-440A-902E-F4E37BAA530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3B9EAB-717E-4741-8FB1-6B0377EE8808}">
      <dgm:prSet/>
      <dgm:spPr/>
      <dgm:t>
        <a:bodyPr/>
        <a:lstStyle/>
        <a:p>
          <a:r>
            <a:rPr lang="en-US" b="1"/>
            <a:t>Phase 1: Research &amp; Development​</a:t>
          </a:r>
          <a:endParaRPr lang="en-US"/>
        </a:p>
      </dgm:t>
    </dgm:pt>
    <dgm:pt modelId="{CA9DD94F-8403-4152-B989-172ADA3828D8}" type="parTrans" cxnId="{30131105-90C0-4898-88E9-EFB847107DC9}">
      <dgm:prSet/>
      <dgm:spPr/>
      <dgm:t>
        <a:bodyPr/>
        <a:lstStyle/>
        <a:p>
          <a:endParaRPr lang="en-US"/>
        </a:p>
      </dgm:t>
    </dgm:pt>
    <dgm:pt modelId="{63539CBA-CCEA-4775-8628-BC91E604513C}" type="sibTrans" cxnId="{30131105-90C0-4898-88E9-EFB847107DC9}">
      <dgm:prSet/>
      <dgm:spPr/>
      <dgm:t>
        <a:bodyPr/>
        <a:lstStyle/>
        <a:p>
          <a:endParaRPr lang="en-US"/>
        </a:p>
      </dgm:t>
    </dgm:pt>
    <dgm:pt modelId="{C0FD3508-B593-471E-8C81-CB64C71FF6C5}">
      <dgm:prSet/>
      <dgm:spPr/>
      <dgm:t>
        <a:bodyPr/>
        <a:lstStyle/>
        <a:p>
          <a:r>
            <a:rPr lang="en-US" b="1"/>
            <a:t>Phase 2: Implementation &amp; Simulation​</a:t>
          </a:r>
          <a:endParaRPr lang="en-US"/>
        </a:p>
      </dgm:t>
    </dgm:pt>
    <dgm:pt modelId="{F5C9E09E-B03A-4890-8B59-13FCDA3E3CAA}" type="parTrans" cxnId="{38501B52-B86D-4481-AB39-841285F09A86}">
      <dgm:prSet/>
      <dgm:spPr/>
      <dgm:t>
        <a:bodyPr/>
        <a:lstStyle/>
        <a:p>
          <a:endParaRPr lang="en-US"/>
        </a:p>
      </dgm:t>
    </dgm:pt>
    <dgm:pt modelId="{0BDB4CE9-9B3E-4DCD-97B5-5C44FC9620DD}" type="sibTrans" cxnId="{38501B52-B86D-4481-AB39-841285F09A86}">
      <dgm:prSet/>
      <dgm:spPr/>
      <dgm:t>
        <a:bodyPr/>
        <a:lstStyle/>
        <a:p>
          <a:endParaRPr lang="en-US"/>
        </a:p>
      </dgm:t>
    </dgm:pt>
    <dgm:pt modelId="{2ECA2043-1EA9-4D5F-AF9D-CD5ADA254C32}">
      <dgm:prSet/>
      <dgm:spPr/>
      <dgm:t>
        <a:bodyPr/>
        <a:lstStyle/>
        <a:p>
          <a:r>
            <a:rPr lang="en-US" b="1"/>
            <a:t>Phase 3: Verification &amp; Validation</a:t>
          </a:r>
          <a:endParaRPr lang="en-US"/>
        </a:p>
      </dgm:t>
    </dgm:pt>
    <dgm:pt modelId="{286D0C68-B828-439A-B66D-246217EA7551}" type="parTrans" cxnId="{629A8F99-8833-4D26-8E5E-DE6426B8B40B}">
      <dgm:prSet/>
      <dgm:spPr/>
      <dgm:t>
        <a:bodyPr/>
        <a:lstStyle/>
        <a:p>
          <a:endParaRPr lang="en-US"/>
        </a:p>
      </dgm:t>
    </dgm:pt>
    <dgm:pt modelId="{5333E2F9-AEFC-4743-98E8-F167E8803B2F}" type="sibTrans" cxnId="{629A8F99-8833-4D26-8E5E-DE6426B8B40B}">
      <dgm:prSet/>
      <dgm:spPr/>
      <dgm:t>
        <a:bodyPr/>
        <a:lstStyle/>
        <a:p>
          <a:endParaRPr lang="en-US"/>
        </a:p>
      </dgm:t>
    </dgm:pt>
    <dgm:pt modelId="{7F148A2D-3129-4C03-8401-FCE56D1E188B}" type="pres">
      <dgm:prSet presAssocID="{CAA96843-276A-440A-902E-F4E37BAA5306}" presName="Name0" presStyleCnt="0">
        <dgm:presLayoutVars>
          <dgm:dir/>
          <dgm:resizeHandles val="exact"/>
        </dgm:presLayoutVars>
      </dgm:prSet>
      <dgm:spPr/>
    </dgm:pt>
    <dgm:pt modelId="{A0947122-7F27-4E7A-B3F8-4399E13F8243}" type="pres">
      <dgm:prSet presAssocID="{CAA96843-276A-440A-902E-F4E37BAA5306}" presName="arrow" presStyleLbl="bgShp" presStyleIdx="0" presStyleCnt="1"/>
      <dgm:spPr/>
    </dgm:pt>
    <dgm:pt modelId="{A9C68D1B-CB28-4C8D-8E8D-DD847ED99FB5}" type="pres">
      <dgm:prSet presAssocID="{CAA96843-276A-440A-902E-F4E37BAA5306}" presName="points" presStyleCnt="0"/>
      <dgm:spPr/>
    </dgm:pt>
    <dgm:pt modelId="{CB8D24EA-70DD-466D-9074-07FB229C261B}" type="pres">
      <dgm:prSet presAssocID="{6A3B9EAB-717E-4741-8FB1-6B0377EE8808}" presName="compositeA" presStyleCnt="0"/>
      <dgm:spPr/>
    </dgm:pt>
    <dgm:pt modelId="{2B5A4F11-C2F9-4686-96E9-0A4CAF3830BD}" type="pres">
      <dgm:prSet presAssocID="{6A3B9EAB-717E-4741-8FB1-6B0377EE8808}" presName="textA" presStyleLbl="revTx" presStyleIdx="0" presStyleCnt="3">
        <dgm:presLayoutVars>
          <dgm:bulletEnabled val="1"/>
        </dgm:presLayoutVars>
      </dgm:prSet>
      <dgm:spPr/>
    </dgm:pt>
    <dgm:pt modelId="{B499573E-AE51-4812-AE8F-31E537D0C6B5}" type="pres">
      <dgm:prSet presAssocID="{6A3B9EAB-717E-4741-8FB1-6B0377EE8808}" presName="circleA" presStyleLbl="node1" presStyleIdx="0" presStyleCnt="3"/>
      <dgm:spPr/>
    </dgm:pt>
    <dgm:pt modelId="{3C232B14-D833-44A5-B10D-214DBE5DC015}" type="pres">
      <dgm:prSet presAssocID="{6A3B9EAB-717E-4741-8FB1-6B0377EE8808}" presName="spaceA" presStyleCnt="0"/>
      <dgm:spPr/>
    </dgm:pt>
    <dgm:pt modelId="{01E8F5D0-F1A1-4257-811D-D718E19340DB}" type="pres">
      <dgm:prSet presAssocID="{63539CBA-CCEA-4775-8628-BC91E604513C}" presName="space" presStyleCnt="0"/>
      <dgm:spPr/>
    </dgm:pt>
    <dgm:pt modelId="{568B6E06-A721-448E-A1CB-C878202F66E1}" type="pres">
      <dgm:prSet presAssocID="{C0FD3508-B593-471E-8C81-CB64C71FF6C5}" presName="compositeB" presStyleCnt="0"/>
      <dgm:spPr/>
    </dgm:pt>
    <dgm:pt modelId="{98696C03-61A6-4109-8D99-889F6C10DD3B}" type="pres">
      <dgm:prSet presAssocID="{C0FD3508-B593-471E-8C81-CB64C71FF6C5}" presName="textB" presStyleLbl="revTx" presStyleIdx="1" presStyleCnt="3">
        <dgm:presLayoutVars>
          <dgm:bulletEnabled val="1"/>
        </dgm:presLayoutVars>
      </dgm:prSet>
      <dgm:spPr/>
    </dgm:pt>
    <dgm:pt modelId="{DB892F41-58D9-4837-B7B3-B54DA9BDE7B2}" type="pres">
      <dgm:prSet presAssocID="{C0FD3508-B593-471E-8C81-CB64C71FF6C5}" presName="circleB" presStyleLbl="node1" presStyleIdx="1" presStyleCnt="3"/>
      <dgm:spPr/>
    </dgm:pt>
    <dgm:pt modelId="{22E0DBBE-38FA-4314-AEA2-C2AE50B7B9D6}" type="pres">
      <dgm:prSet presAssocID="{C0FD3508-B593-471E-8C81-CB64C71FF6C5}" presName="spaceB" presStyleCnt="0"/>
      <dgm:spPr/>
    </dgm:pt>
    <dgm:pt modelId="{8887EC02-7750-4BAF-8628-3E741EDEA971}" type="pres">
      <dgm:prSet presAssocID="{0BDB4CE9-9B3E-4DCD-97B5-5C44FC9620DD}" presName="space" presStyleCnt="0"/>
      <dgm:spPr/>
    </dgm:pt>
    <dgm:pt modelId="{240F2EDA-AE89-46AE-B275-7925E5ECEE23}" type="pres">
      <dgm:prSet presAssocID="{2ECA2043-1EA9-4D5F-AF9D-CD5ADA254C32}" presName="compositeA" presStyleCnt="0"/>
      <dgm:spPr/>
    </dgm:pt>
    <dgm:pt modelId="{76B2BFDE-D0C4-4262-97CC-B152799002BB}" type="pres">
      <dgm:prSet presAssocID="{2ECA2043-1EA9-4D5F-AF9D-CD5ADA254C32}" presName="textA" presStyleLbl="revTx" presStyleIdx="2" presStyleCnt="3">
        <dgm:presLayoutVars>
          <dgm:bulletEnabled val="1"/>
        </dgm:presLayoutVars>
      </dgm:prSet>
      <dgm:spPr/>
    </dgm:pt>
    <dgm:pt modelId="{149CB918-30A9-48E6-B082-4B80F49A3848}" type="pres">
      <dgm:prSet presAssocID="{2ECA2043-1EA9-4D5F-AF9D-CD5ADA254C32}" presName="circleA" presStyleLbl="node1" presStyleIdx="2" presStyleCnt="3"/>
      <dgm:spPr/>
    </dgm:pt>
    <dgm:pt modelId="{73FE96A5-33D2-4A15-8704-EE894BF4FB71}" type="pres">
      <dgm:prSet presAssocID="{2ECA2043-1EA9-4D5F-AF9D-CD5ADA254C32}" presName="spaceA" presStyleCnt="0"/>
      <dgm:spPr/>
    </dgm:pt>
  </dgm:ptLst>
  <dgm:cxnLst>
    <dgm:cxn modelId="{30131105-90C0-4898-88E9-EFB847107DC9}" srcId="{CAA96843-276A-440A-902E-F4E37BAA5306}" destId="{6A3B9EAB-717E-4741-8FB1-6B0377EE8808}" srcOrd="0" destOrd="0" parTransId="{CA9DD94F-8403-4152-B989-172ADA3828D8}" sibTransId="{63539CBA-CCEA-4775-8628-BC91E604513C}"/>
    <dgm:cxn modelId="{A5BB681D-C504-48F6-BBF1-28CB634251AB}" type="presOf" srcId="{C0FD3508-B593-471E-8C81-CB64C71FF6C5}" destId="{98696C03-61A6-4109-8D99-889F6C10DD3B}" srcOrd="0" destOrd="0" presId="urn:microsoft.com/office/officeart/2005/8/layout/hProcess11"/>
    <dgm:cxn modelId="{CCD56446-FFD8-43C6-B014-E18F6C1C061B}" type="presOf" srcId="{2ECA2043-1EA9-4D5F-AF9D-CD5ADA254C32}" destId="{76B2BFDE-D0C4-4262-97CC-B152799002BB}" srcOrd="0" destOrd="0" presId="urn:microsoft.com/office/officeart/2005/8/layout/hProcess11"/>
    <dgm:cxn modelId="{38501B52-B86D-4481-AB39-841285F09A86}" srcId="{CAA96843-276A-440A-902E-F4E37BAA5306}" destId="{C0FD3508-B593-471E-8C81-CB64C71FF6C5}" srcOrd="1" destOrd="0" parTransId="{F5C9E09E-B03A-4890-8B59-13FCDA3E3CAA}" sibTransId="{0BDB4CE9-9B3E-4DCD-97B5-5C44FC9620DD}"/>
    <dgm:cxn modelId="{629A8F99-8833-4D26-8E5E-DE6426B8B40B}" srcId="{CAA96843-276A-440A-902E-F4E37BAA5306}" destId="{2ECA2043-1EA9-4D5F-AF9D-CD5ADA254C32}" srcOrd="2" destOrd="0" parTransId="{286D0C68-B828-439A-B66D-246217EA7551}" sibTransId="{5333E2F9-AEFC-4743-98E8-F167E8803B2F}"/>
    <dgm:cxn modelId="{A89E85CA-93B2-4124-A93D-9CF7AAA5430A}" type="presOf" srcId="{CAA96843-276A-440A-902E-F4E37BAA5306}" destId="{7F148A2D-3129-4C03-8401-FCE56D1E188B}" srcOrd="0" destOrd="0" presId="urn:microsoft.com/office/officeart/2005/8/layout/hProcess11"/>
    <dgm:cxn modelId="{FEAC7DFC-ED32-492E-B211-43192E3C549C}" type="presOf" srcId="{6A3B9EAB-717E-4741-8FB1-6B0377EE8808}" destId="{2B5A4F11-C2F9-4686-96E9-0A4CAF3830BD}" srcOrd="0" destOrd="0" presId="urn:microsoft.com/office/officeart/2005/8/layout/hProcess11"/>
    <dgm:cxn modelId="{B1E0F22D-C3DE-46C9-9CB5-0A3BF3CB84FF}" type="presParOf" srcId="{7F148A2D-3129-4C03-8401-FCE56D1E188B}" destId="{A0947122-7F27-4E7A-B3F8-4399E13F8243}" srcOrd="0" destOrd="0" presId="urn:microsoft.com/office/officeart/2005/8/layout/hProcess11"/>
    <dgm:cxn modelId="{16F22945-B1E9-4AED-B27B-EB533639D236}" type="presParOf" srcId="{7F148A2D-3129-4C03-8401-FCE56D1E188B}" destId="{A9C68D1B-CB28-4C8D-8E8D-DD847ED99FB5}" srcOrd="1" destOrd="0" presId="urn:microsoft.com/office/officeart/2005/8/layout/hProcess11"/>
    <dgm:cxn modelId="{A757A4DB-4BE2-44C7-921B-2FBBA92E38D1}" type="presParOf" srcId="{A9C68D1B-CB28-4C8D-8E8D-DD847ED99FB5}" destId="{CB8D24EA-70DD-466D-9074-07FB229C261B}" srcOrd="0" destOrd="0" presId="urn:microsoft.com/office/officeart/2005/8/layout/hProcess11"/>
    <dgm:cxn modelId="{327CB49F-62AD-4654-AC9E-44FB15589F17}" type="presParOf" srcId="{CB8D24EA-70DD-466D-9074-07FB229C261B}" destId="{2B5A4F11-C2F9-4686-96E9-0A4CAF3830BD}" srcOrd="0" destOrd="0" presId="urn:microsoft.com/office/officeart/2005/8/layout/hProcess11"/>
    <dgm:cxn modelId="{E538B582-A011-49C0-B810-198A10941E5A}" type="presParOf" srcId="{CB8D24EA-70DD-466D-9074-07FB229C261B}" destId="{B499573E-AE51-4812-AE8F-31E537D0C6B5}" srcOrd="1" destOrd="0" presId="urn:microsoft.com/office/officeart/2005/8/layout/hProcess11"/>
    <dgm:cxn modelId="{5A1EF86D-EE56-4BF9-BB98-77BCA47174C0}" type="presParOf" srcId="{CB8D24EA-70DD-466D-9074-07FB229C261B}" destId="{3C232B14-D833-44A5-B10D-214DBE5DC015}" srcOrd="2" destOrd="0" presId="urn:microsoft.com/office/officeart/2005/8/layout/hProcess11"/>
    <dgm:cxn modelId="{D830C661-DD0C-4A6D-9FB3-B42C632FA4F0}" type="presParOf" srcId="{A9C68D1B-CB28-4C8D-8E8D-DD847ED99FB5}" destId="{01E8F5D0-F1A1-4257-811D-D718E19340DB}" srcOrd="1" destOrd="0" presId="urn:microsoft.com/office/officeart/2005/8/layout/hProcess11"/>
    <dgm:cxn modelId="{E64252F8-D33E-44E8-9DBC-747F386AD787}" type="presParOf" srcId="{A9C68D1B-CB28-4C8D-8E8D-DD847ED99FB5}" destId="{568B6E06-A721-448E-A1CB-C878202F66E1}" srcOrd="2" destOrd="0" presId="urn:microsoft.com/office/officeart/2005/8/layout/hProcess11"/>
    <dgm:cxn modelId="{5F0488E1-B8A9-4F2C-A644-8936EF395119}" type="presParOf" srcId="{568B6E06-A721-448E-A1CB-C878202F66E1}" destId="{98696C03-61A6-4109-8D99-889F6C10DD3B}" srcOrd="0" destOrd="0" presId="urn:microsoft.com/office/officeart/2005/8/layout/hProcess11"/>
    <dgm:cxn modelId="{96A03F1E-6377-499C-B004-368023CBFE20}" type="presParOf" srcId="{568B6E06-A721-448E-A1CB-C878202F66E1}" destId="{DB892F41-58D9-4837-B7B3-B54DA9BDE7B2}" srcOrd="1" destOrd="0" presId="urn:microsoft.com/office/officeart/2005/8/layout/hProcess11"/>
    <dgm:cxn modelId="{3DF4D28E-9D58-46E3-81A3-FBE7BF40EE76}" type="presParOf" srcId="{568B6E06-A721-448E-A1CB-C878202F66E1}" destId="{22E0DBBE-38FA-4314-AEA2-C2AE50B7B9D6}" srcOrd="2" destOrd="0" presId="urn:microsoft.com/office/officeart/2005/8/layout/hProcess11"/>
    <dgm:cxn modelId="{20DB90DD-3216-43E1-AC77-93DA56F693B2}" type="presParOf" srcId="{A9C68D1B-CB28-4C8D-8E8D-DD847ED99FB5}" destId="{8887EC02-7750-4BAF-8628-3E741EDEA971}" srcOrd="3" destOrd="0" presId="urn:microsoft.com/office/officeart/2005/8/layout/hProcess11"/>
    <dgm:cxn modelId="{EA55898F-DA29-43E0-A27A-34F341F43693}" type="presParOf" srcId="{A9C68D1B-CB28-4C8D-8E8D-DD847ED99FB5}" destId="{240F2EDA-AE89-46AE-B275-7925E5ECEE23}" srcOrd="4" destOrd="0" presId="urn:microsoft.com/office/officeart/2005/8/layout/hProcess11"/>
    <dgm:cxn modelId="{A2F50726-4D64-4CA9-9224-6594B6FEB48B}" type="presParOf" srcId="{240F2EDA-AE89-46AE-B275-7925E5ECEE23}" destId="{76B2BFDE-D0C4-4262-97CC-B152799002BB}" srcOrd="0" destOrd="0" presId="urn:microsoft.com/office/officeart/2005/8/layout/hProcess11"/>
    <dgm:cxn modelId="{444BA1B4-21D0-4FD3-A543-175B1F63509D}" type="presParOf" srcId="{240F2EDA-AE89-46AE-B275-7925E5ECEE23}" destId="{149CB918-30A9-48E6-B082-4B80F49A3848}" srcOrd="1" destOrd="0" presId="urn:microsoft.com/office/officeart/2005/8/layout/hProcess11"/>
    <dgm:cxn modelId="{147B8592-3522-4A8B-8EF1-325285CD713E}" type="presParOf" srcId="{240F2EDA-AE89-46AE-B275-7925E5ECEE23}" destId="{73FE96A5-33D2-4A15-8704-EE894BF4FB7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C1A71-8EF8-424B-988A-DC425C6348E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64B6A4-390D-43DC-A088-698DDDBD776A}">
      <dgm:prSet/>
      <dgm:spPr/>
      <dgm:t>
        <a:bodyPr/>
        <a:lstStyle/>
        <a:p>
          <a:pPr algn="ctr"/>
          <a:r>
            <a:rPr lang="en-US" b="1"/>
            <a:t>1-3/2025</a:t>
          </a:r>
          <a:r>
            <a:rPr lang="en-US"/>
            <a:t>: Market research, requirements gathering, and initial implementation.</a:t>
          </a:r>
        </a:p>
      </dgm:t>
    </dgm:pt>
    <dgm:pt modelId="{B1AD7A0E-FACC-432F-9AC9-9B4C5836D0CF}" type="parTrans" cxnId="{1782E57E-FC1B-4965-9D79-A14F484C3611}">
      <dgm:prSet/>
      <dgm:spPr/>
      <dgm:t>
        <a:bodyPr/>
        <a:lstStyle/>
        <a:p>
          <a:endParaRPr lang="en-US"/>
        </a:p>
      </dgm:t>
    </dgm:pt>
    <dgm:pt modelId="{BE4BE856-DD37-44EE-8515-094963865C0B}" type="sibTrans" cxnId="{1782E57E-FC1B-4965-9D79-A14F484C3611}">
      <dgm:prSet/>
      <dgm:spPr/>
      <dgm:t>
        <a:bodyPr/>
        <a:lstStyle/>
        <a:p>
          <a:endParaRPr lang="en-US"/>
        </a:p>
      </dgm:t>
    </dgm:pt>
    <dgm:pt modelId="{06E1AE00-0727-4E67-A95C-B8D0722C6E76}">
      <dgm:prSet/>
      <dgm:spPr/>
      <dgm:t>
        <a:bodyPr/>
        <a:lstStyle/>
        <a:p>
          <a:pPr algn="ctr"/>
          <a:r>
            <a:rPr lang="en-US" b="1"/>
            <a:t>4-8/2025: </a:t>
          </a:r>
          <a:r>
            <a:rPr lang="en-US"/>
            <a:t>Develop, testing and evaluation version 0.1</a:t>
          </a:r>
        </a:p>
      </dgm:t>
    </dgm:pt>
    <dgm:pt modelId="{BD989613-728D-4B10-A27C-B9FBFC3C9221}" type="parTrans" cxnId="{52B13E52-E9C2-4D75-B4E5-24FF397C01C2}">
      <dgm:prSet/>
      <dgm:spPr/>
      <dgm:t>
        <a:bodyPr/>
        <a:lstStyle/>
        <a:p>
          <a:endParaRPr lang="en-US"/>
        </a:p>
      </dgm:t>
    </dgm:pt>
    <dgm:pt modelId="{541231F3-AC84-41BD-9F13-33B7B7110F27}" type="sibTrans" cxnId="{52B13E52-E9C2-4D75-B4E5-24FF397C01C2}">
      <dgm:prSet/>
      <dgm:spPr/>
      <dgm:t>
        <a:bodyPr/>
        <a:lstStyle/>
        <a:p>
          <a:endParaRPr lang="en-US"/>
        </a:p>
      </dgm:t>
    </dgm:pt>
    <dgm:pt modelId="{5F96F589-A1B3-4C14-A457-EF3E171691C9}">
      <dgm:prSet/>
      <dgm:spPr/>
      <dgm:t>
        <a:bodyPr/>
        <a:lstStyle/>
        <a:p>
          <a:pPr algn="ctr"/>
          <a:r>
            <a:rPr lang="en-US" b="1"/>
            <a:t>9-12/2025:</a:t>
          </a:r>
          <a:r>
            <a:rPr lang="en-US"/>
            <a:t> Update to version 0.2</a:t>
          </a:r>
        </a:p>
      </dgm:t>
    </dgm:pt>
    <dgm:pt modelId="{C08181B8-2EBF-4E7E-B6B4-273848FF1C88}" type="parTrans" cxnId="{368B011E-16EC-46C0-98C8-347F0C23AC1D}">
      <dgm:prSet/>
      <dgm:spPr/>
      <dgm:t>
        <a:bodyPr/>
        <a:lstStyle/>
        <a:p>
          <a:endParaRPr lang="en-US"/>
        </a:p>
      </dgm:t>
    </dgm:pt>
    <dgm:pt modelId="{2235D1C6-5D78-4F30-9517-91D7A52DD222}" type="sibTrans" cxnId="{368B011E-16EC-46C0-98C8-347F0C23AC1D}">
      <dgm:prSet/>
      <dgm:spPr/>
      <dgm:t>
        <a:bodyPr/>
        <a:lstStyle/>
        <a:p>
          <a:endParaRPr lang="en-US"/>
        </a:p>
      </dgm:t>
    </dgm:pt>
    <dgm:pt modelId="{55B79D1D-902C-436D-A8FB-EC88613F9068}">
      <dgm:prSet/>
      <dgm:spPr/>
      <dgm:t>
        <a:bodyPr/>
        <a:lstStyle/>
        <a:p>
          <a:pPr algn="ctr"/>
          <a:r>
            <a:rPr lang="en-US" b="1"/>
            <a:t>12/2025</a:t>
          </a:r>
          <a:r>
            <a:rPr lang="en-US"/>
            <a:t>: IP licensing and documentation</a:t>
          </a:r>
        </a:p>
      </dgm:t>
    </dgm:pt>
    <dgm:pt modelId="{816F5A1B-CB13-40B0-B410-B69CEDA7CDE6}" type="parTrans" cxnId="{480BE377-680C-4919-87A0-FB7236CAB728}">
      <dgm:prSet/>
      <dgm:spPr/>
      <dgm:t>
        <a:bodyPr/>
        <a:lstStyle/>
        <a:p>
          <a:endParaRPr lang="en-US"/>
        </a:p>
      </dgm:t>
    </dgm:pt>
    <dgm:pt modelId="{F9CC8C85-C065-4A87-BBB5-812405C9E80F}" type="sibTrans" cxnId="{480BE377-680C-4919-87A0-FB7236CAB728}">
      <dgm:prSet/>
      <dgm:spPr/>
      <dgm:t>
        <a:bodyPr/>
        <a:lstStyle/>
        <a:p>
          <a:endParaRPr lang="en-US"/>
        </a:p>
      </dgm:t>
    </dgm:pt>
    <dgm:pt modelId="{5ADCD274-F6AA-4CA2-9E2E-5D200A90A826}">
      <dgm:prSet/>
      <dgm:spPr/>
      <dgm:t>
        <a:bodyPr/>
        <a:lstStyle/>
        <a:p>
          <a:pPr algn="ctr"/>
          <a:r>
            <a:rPr lang="en-US" b="1"/>
            <a:t>1/2026</a:t>
          </a:r>
          <a:r>
            <a:rPr lang="en-US"/>
            <a:t>: Ready to launch Version 1.0</a:t>
          </a:r>
        </a:p>
      </dgm:t>
    </dgm:pt>
    <dgm:pt modelId="{E92DE659-56C4-4C0C-92FF-4FE724BEFF81}" type="parTrans" cxnId="{5516DAB4-0986-4363-AA71-A72BB174000C}">
      <dgm:prSet/>
      <dgm:spPr/>
      <dgm:t>
        <a:bodyPr/>
        <a:lstStyle/>
        <a:p>
          <a:endParaRPr lang="en-US"/>
        </a:p>
      </dgm:t>
    </dgm:pt>
    <dgm:pt modelId="{561834FB-7670-489D-9F85-C5FE3177D090}" type="sibTrans" cxnId="{5516DAB4-0986-4363-AA71-A72BB174000C}">
      <dgm:prSet/>
      <dgm:spPr/>
      <dgm:t>
        <a:bodyPr/>
        <a:lstStyle/>
        <a:p>
          <a:endParaRPr lang="en-US"/>
        </a:p>
      </dgm:t>
    </dgm:pt>
    <dgm:pt modelId="{547E3C4B-67F9-4D56-80A0-6EB02A2C3EC5}">
      <dgm:prSet/>
      <dgm:spPr/>
      <dgm:t>
        <a:bodyPr/>
        <a:lstStyle/>
        <a:p>
          <a:pPr algn="ctr"/>
          <a:r>
            <a:rPr lang="en-US" b="1"/>
            <a:t>1-10/2026: </a:t>
          </a:r>
          <a:r>
            <a:rPr lang="en-US"/>
            <a:t>Launch version 1.0 while develop version 1.1 and 1.2</a:t>
          </a:r>
        </a:p>
      </dgm:t>
    </dgm:pt>
    <dgm:pt modelId="{015E8D4D-CF0A-4EFB-8A4D-388FBC95DB84}" type="parTrans" cxnId="{92F90262-D387-4A65-8FB7-A9660BF62DF2}">
      <dgm:prSet/>
      <dgm:spPr/>
      <dgm:t>
        <a:bodyPr/>
        <a:lstStyle/>
        <a:p>
          <a:endParaRPr lang="en-US"/>
        </a:p>
      </dgm:t>
    </dgm:pt>
    <dgm:pt modelId="{131CB4E4-DE79-4DF4-B751-E0360FB4750B}" type="sibTrans" cxnId="{92F90262-D387-4A65-8FB7-A9660BF62DF2}">
      <dgm:prSet/>
      <dgm:spPr/>
      <dgm:t>
        <a:bodyPr/>
        <a:lstStyle/>
        <a:p>
          <a:endParaRPr lang="en-US"/>
        </a:p>
      </dgm:t>
    </dgm:pt>
    <dgm:pt modelId="{CA65DACE-7150-4F74-A26D-69E79DA9085E}">
      <dgm:prSet/>
      <dgm:spPr/>
      <dgm:t>
        <a:bodyPr/>
        <a:lstStyle/>
        <a:p>
          <a:pPr algn="ctr"/>
          <a:r>
            <a:rPr lang="en-US" b="1"/>
            <a:t>10/2026:</a:t>
          </a:r>
          <a:r>
            <a:rPr lang="en-US"/>
            <a:t> IP licensing and documentation</a:t>
          </a:r>
        </a:p>
      </dgm:t>
    </dgm:pt>
    <dgm:pt modelId="{46F24DD4-4A41-4CCB-8A6D-A9ADFD934B5C}" type="parTrans" cxnId="{DD7FF8F2-59AE-4B8D-9D44-62681B49D5DA}">
      <dgm:prSet/>
      <dgm:spPr/>
      <dgm:t>
        <a:bodyPr/>
        <a:lstStyle/>
        <a:p>
          <a:endParaRPr lang="en-US"/>
        </a:p>
      </dgm:t>
    </dgm:pt>
    <dgm:pt modelId="{1D47F1D0-736C-4967-8B58-0A7FC9526081}" type="sibTrans" cxnId="{DD7FF8F2-59AE-4B8D-9D44-62681B49D5DA}">
      <dgm:prSet/>
      <dgm:spPr/>
      <dgm:t>
        <a:bodyPr/>
        <a:lstStyle/>
        <a:p>
          <a:endParaRPr lang="en-US"/>
        </a:p>
      </dgm:t>
    </dgm:pt>
    <dgm:pt modelId="{6246D73C-9031-4CE4-A756-42096340589A}">
      <dgm:prSet/>
      <dgm:spPr/>
      <dgm:t>
        <a:bodyPr/>
        <a:lstStyle/>
        <a:p>
          <a:pPr algn="ctr"/>
          <a:r>
            <a:rPr lang="en-US" b="1"/>
            <a:t>11-12/2026</a:t>
          </a:r>
          <a:r>
            <a:rPr lang="en-US"/>
            <a:t>: Launch version 2.0 and develop new feature in background</a:t>
          </a:r>
        </a:p>
      </dgm:t>
    </dgm:pt>
    <dgm:pt modelId="{6D6500D3-AE52-4586-A149-F462FA5A1A5F}" type="parTrans" cxnId="{3932EE43-3779-416F-A036-A4BE4D65A1BC}">
      <dgm:prSet/>
      <dgm:spPr/>
      <dgm:t>
        <a:bodyPr/>
        <a:lstStyle/>
        <a:p>
          <a:endParaRPr lang="en-US"/>
        </a:p>
      </dgm:t>
    </dgm:pt>
    <dgm:pt modelId="{71A2B493-E9C8-40A6-9A50-AF19462B8F06}" type="sibTrans" cxnId="{3932EE43-3779-416F-A036-A4BE4D65A1BC}">
      <dgm:prSet/>
      <dgm:spPr/>
      <dgm:t>
        <a:bodyPr/>
        <a:lstStyle/>
        <a:p>
          <a:endParaRPr lang="en-US"/>
        </a:p>
      </dgm:t>
    </dgm:pt>
    <dgm:pt modelId="{99F71A90-1D8E-457F-A85A-C80474F30C57}" type="pres">
      <dgm:prSet presAssocID="{9BBC1A71-8EF8-424B-988A-DC425C6348E6}" presName="CompostProcess" presStyleCnt="0">
        <dgm:presLayoutVars>
          <dgm:dir/>
          <dgm:resizeHandles val="exact"/>
        </dgm:presLayoutVars>
      </dgm:prSet>
      <dgm:spPr/>
    </dgm:pt>
    <dgm:pt modelId="{63ACD06D-08CA-40AA-8319-10C5EE9992BB}" type="pres">
      <dgm:prSet presAssocID="{9BBC1A71-8EF8-424B-988A-DC425C6348E6}" presName="arrow" presStyleLbl="bgShp" presStyleIdx="0" presStyleCnt="1"/>
      <dgm:spPr/>
    </dgm:pt>
    <dgm:pt modelId="{6CB78468-9AFD-4D6E-8338-F6B32AB9F054}" type="pres">
      <dgm:prSet presAssocID="{9BBC1A71-8EF8-424B-988A-DC425C6348E6}" presName="linearProcess" presStyleCnt="0"/>
      <dgm:spPr/>
    </dgm:pt>
    <dgm:pt modelId="{C8F68F1E-43DF-4AAE-985D-8E88B4D27249}" type="pres">
      <dgm:prSet presAssocID="{B364B6A4-390D-43DC-A088-698DDDBD776A}" presName="textNode" presStyleLbl="node1" presStyleIdx="0" presStyleCnt="8">
        <dgm:presLayoutVars>
          <dgm:bulletEnabled val="1"/>
        </dgm:presLayoutVars>
      </dgm:prSet>
      <dgm:spPr/>
    </dgm:pt>
    <dgm:pt modelId="{47CCA68F-46B4-40B2-8901-B6C120ACBE4E}" type="pres">
      <dgm:prSet presAssocID="{BE4BE856-DD37-44EE-8515-094963865C0B}" presName="sibTrans" presStyleCnt="0"/>
      <dgm:spPr/>
    </dgm:pt>
    <dgm:pt modelId="{5C7AC444-94CA-4049-98CA-AF3202D09C76}" type="pres">
      <dgm:prSet presAssocID="{06E1AE00-0727-4E67-A95C-B8D0722C6E76}" presName="textNode" presStyleLbl="node1" presStyleIdx="1" presStyleCnt="8">
        <dgm:presLayoutVars>
          <dgm:bulletEnabled val="1"/>
        </dgm:presLayoutVars>
      </dgm:prSet>
      <dgm:spPr/>
    </dgm:pt>
    <dgm:pt modelId="{10EF218B-43D0-410F-AED8-FA1DE991AF57}" type="pres">
      <dgm:prSet presAssocID="{541231F3-AC84-41BD-9F13-33B7B7110F27}" presName="sibTrans" presStyleCnt="0"/>
      <dgm:spPr/>
    </dgm:pt>
    <dgm:pt modelId="{7C4B79EC-C5D8-4367-9CD2-AC3B67BDB218}" type="pres">
      <dgm:prSet presAssocID="{5F96F589-A1B3-4C14-A457-EF3E171691C9}" presName="textNode" presStyleLbl="node1" presStyleIdx="2" presStyleCnt="8">
        <dgm:presLayoutVars>
          <dgm:bulletEnabled val="1"/>
        </dgm:presLayoutVars>
      </dgm:prSet>
      <dgm:spPr/>
    </dgm:pt>
    <dgm:pt modelId="{0CF9FD84-E34E-467C-8057-CCB7C12092E4}" type="pres">
      <dgm:prSet presAssocID="{2235D1C6-5D78-4F30-9517-91D7A52DD222}" presName="sibTrans" presStyleCnt="0"/>
      <dgm:spPr/>
    </dgm:pt>
    <dgm:pt modelId="{0B695968-0A35-4B71-972C-EA29007AC6B0}" type="pres">
      <dgm:prSet presAssocID="{55B79D1D-902C-436D-A8FB-EC88613F9068}" presName="textNode" presStyleLbl="node1" presStyleIdx="3" presStyleCnt="8">
        <dgm:presLayoutVars>
          <dgm:bulletEnabled val="1"/>
        </dgm:presLayoutVars>
      </dgm:prSet>
      <dgm:spPr/>
    </dgm:pt>
    <dgm:pt modelId="{132B41C6-B4D8-49B2-B9D0-461EE557357B}" type="pres">
      <dgm:prSet presAssocID="{F9CC8C85-C065-4A87-BBB5-812405C9E80F}" presName="sibTrans" presStyleCnt="0"/>
      <dgm:spPr/>
    </dgm:pt>
    <dgm:pt modelId="{2D949F38-F252-4EAE-AFF6-FA3470851F2A}" type="pres">
      <dgm:prSet presAssocID="{5ADCD274-F6AA-4CA2-9E2E-5D200A90A826}" presName="textNode" presStyleLbl="node1" presStyleIdx="4" presStyleCnt="8">
        <dgm:presLayoutVars>
          <dgm:bulletEnabled val="1"/>
        </dgm:presLayoutVars>
      </dgm:prSet>
      <dgm:spPr/>
    </dgm:pt>
    <dgm:pt modelId="{07303775-A368-4118-A3F9-21E395AC0497}" type="pres">
      <dgm:prSet presAssocID="{561834FB-7670-489D-9F85-C5FE3177D090}" presName="sibTrans" presStyleCnt="0"/>
      <dgm:spPr/>
    </dgm:pt>
    <dgm:pt modelId="{E2E6B1D3-CD58-4E8E-9B19-B8A37656E8CB}" type="pres">
      <dgm:prSet presAssocID="{547E3C4B-67F9-4D56-80A0-6EB02A2C3EC5}" presName="textNode" presStyleLbl="node1" presStyleIdx="5" presStyleCnt="8">
        <dgm:presLayoutVars>
          <dgm:bulletEnabled val="1"/>
        </dgm:presLayoutVars>
      </dgm:prSet>
      <dgm:spPr/>
    </dgm:pt>
    <dgm:pt modelId="{A90EEA35-E4A1-4B53-8564-CC188B4FB428}" type="pres">
      <dgm:prSet presAssocID="{131CB4E4-DE79-4DF4-B751-E0360FB4750B}" presName="sibTrans" presStyleCnt="0"/>
      <dgm:spPr/>
    </dgm:pt>
    <dgm:pt modelId="{7F625DEB-4028-473C-847E-7C6F032D1E66}" type="pres">
      <dgm:prSet presAssocID="{CA65DACE-7150-4F74-A26D-69E79DA9085E}" presName="textNode" presStyleLbl="node1" presStyleIdx="6" presStyleCnt="8">
        <dgm:presLayoutVars>
          <dgm:bulletEnabled val="1"/>
        </dgm:presLayoutVars>
      </dgm:prSet>
      <dgm:spPr/>
    </dgm:pt>
    <dgm:pt modelId="{C9966E9A-03AA-4E0D-973E-C9D0AB721463}" type="pres">
      <dgm:prSet presAssocID="{1D47F1D0-736C-4967-8B58-0A7FC9526081}" presName="sibTrans" presStyleCnt="0"/>
      <dgm:spPr/>
    </dgm:pt>
    <dgm:pt modelId="{8F23CFC7-77BF-4ED8-996F-2047A1F9CB01}" type="pres">
      <dgm:prSet presAssocID="{6246D73C-9031-4CE4-A756-42096340589A}" presName="textNode" presStyleLbl="node1" presStyleIdx="7" presStyleCnt="8">
        <dgm:presLayoutVars>
          <dgm:bulletEnabled val="1"/>
        </dgm:presLayoutVars>
      </dgm:prSet>
      <dgm:spPr/>
    </dgm:pt>
  </dgm:ptLst>
  <dgm:cxnLst>
    <dgm:cxn modelId="{368B011E-16EC-46C0-98C8-347F0C23AC1D}" srcId="{9BBC1A71-8EF8-424B-988A-DC425C6348E6}" destId="{5F96F589-A1B3-4C14-A457-EF3E171691C9}" srcOrd="2" destOrd="0" parTransId="{C08181B8-2EBF-4E7E-B6B4-273848FF1C88}" sibTransId="{2235D1C6-5D78-4F30-9517-91D7A52DD222}"/>
    <dgm:cxn modelId="{49E98032-9A85-44A5-8F85-67F8849C23D4}" type="presOf" srcId="{547E3C4B-67F9-4D56-80A0-6EB02A2C3EC5}" destId="{E2E6B1D3-CD58-4E8E-9B19-B8A37656E8CB}" srcOrd="0" destOrd="0" presId="urn:microsoft.com/office/officeart/2005/8/layout/hProcess9"/>
    <dgm:cxn modelId="{CA9C453A-B4DF-4A18-B32A-1436CCD54953}" type="presOf" srcId="{5ADCD274-F6AA-4CA2-9E2E-5D200A90A826}" destId="{2D949F38-F252-4EAE-AFF6-FA3470851F2A}" srcOrd="0" destOrd="0" presId="urn:microsoft.com/office/officeart/2005/8/layout/hProcess9"/>
    <dgm:cxn modelId="{92F90262-D387-4A65-8FB7-A9660BF62DF2}" srcId="{9BBC1A71-8EF8-424B-988A-DC425C6348E6}" destId="{547E3C4B-67F9-4D56-80A0-6EB02A2C3EC5}" srcOrd="5" destOrd="0" parTransId="{015E8D4D-CF0A-4EFB-8A4D-388FBC95DB84}" sibTransId="{131CB4E4-DE79-4DF4-B751-E0360FB4750B}"/>
    <dgm:cxn modelId="{3932EE43-3779-416F-A036-A4BE4D65A1BC}" srcId="{9BBC1A71-8EF8-424B-988A-DC425C6348E6}" destId="{6246D73C-9031-4CE4-A756-42096340589A}" srcOrd="7" destOrd="0" parTransId="{6D6500D3-AE52-4586-A149-F462FA5A1A5F}" sibTransId="{71A2B493-E9C8-40A6-9A50-AF19462B8F06}"/>
    <dgm:cxn modelId="{52B13E52-E9C2-4D75-B4E5-24FF397C01C2}" srcId="{9BBC1A71-8EF8-424B-988A-DC425C6348E6}" destId="{06E1AE00-0727-4E67-A95C-B8D0722C6E76}" srcOrd="1" destOrd="0" parTransId="{BD989613-728D-4B10-A27C-B9FBFC3C9221}" sibTransId="{541231F3-AC84-41BD-9F13-33B7B7110F27}"/>
    <dgm:cxn modelId="{86A23F56-787D-46EC-8365-68B4C4F4710E}" type="presOf" srcId="{06E1AE00-0727-4E67-A95C-B8D0722C6E76}" destId="{5C7AC444-94CA-4049-98CA-AF3202D09C76}" srcOrd="0" destOrd="0" presId="urn:microsoft.com/office/officeart/2005/8/layout/hProcess9"/>
    <dgm:cxn modelId="{480BE377-680C-4919-87A0-FB7236CAB728}" srcId="{9BBC1A71-8EF8-424B-988A-DC425C6348E6}" destId="{55B79D1D-902C-436D-A8FB-EC88613F9068}" srcOrd="3" destOrd="0" parTransId="{816F5A1B-CB13-40B0-B410-B69CEDA7CDE6}" sibTransId="{F9CC8C85-C065-4A87-BBB5-812405C9E80F}"/>
    <dgm:cxn modelId="{6446A558-1138-4875-8C9B-1AB2155C62BB}" type="presOf" srcId="{9BBC1A71-8EF8-424B-988A-DC425C6348E6}" destId="{99F71A90-1D8E-457F-A85A-C80474F30C57}" srcOrd="0" destOrd="0" presId="urn:microsoft.com/office/officeart/2005/8/layout/hProcess9"/>
    <dgm:cxn modelId="{5E0A647E-E488-4A56-81CC-EE24163889CA}" type="presOf" srcId="{6246D73C-9031-4CE4-A756-42096340589A}" destId="{8F23CFC7-77BF-4ED8-996F-2047A1F9CB01}" srcOrd="0" destOrd="0" presId="urn:microsoft.com/office/officeart/2005/8/layout/hProcess9"/>
    <dgm:cxn modelId="{1782E57E-FC1B-4965-9D79-A14F484C3611}" srcId="{9BBC1A71-8EF8-424B-988A-DC425C6348E6}" destId="{B364B6A4-390D-43DC-A088-698DDDBD776A}" srcOrd="0" destOrd="0" parTransId="{B1AD7A0E-FACC-432F-9AC9-9B4C5836D0CF}" sibTransId="{BE4BE856-DD37-44EE-8515-094963865C0B}"/>
    <dgm:cxn modelId="{75C41196-6093-4C65-89CE-CFB1537BE5AA}" type="presOf" srcId="{5F96F589-A1B3-4C14-A457-EF3E171691C9}" destId="{7C4B79EC-C5D8-4367-9CD2-AC3B67BDB218}" srcOrd="0" destOrd="0" presId="urn:microsoft.com/office/officeart/2005/8/layout/hProcess9"/>
    <dgm:cxn modelId="{0F6D2AA8-2877-43D5-890E-08B199BBE2E2}" type="presOf" srcId="{CA65DACE-7150-4F74-A26D-69E79DA9085E}" destId="{7F625DEB-4028-473C-847E-7C6F032D1E66}" srcOrd="0" destOrd="0" presId="urn:microsoft.com/office/officeart/2005/8/layout/hProcess9"/>
    <dgm:cxn modelId="{5516DAB4-0986-4363-AA71-A72BB174000C}" srcId="{9BBC1A71-8EF8-424B-988A-DC425C6348E6}" destId="{5ADCD274-F6AA-4CA2-9E2E-5D200A90A826}" srcOrd="4" destOrd="0" parTransId="{E92DE659-56C4-4C0C-92FF-4FE724BEFF81}" sibTransId="{561834FB-7670-489D-9F85-C5FE3177D090}"/>
    <dgm:cxn modelId="{B1AA7CCB-43F3-498A-9B76-FCD776177CD1}" type="presOf" srcId="{55B79D1D-902C-436D-A8FB-EC88613F9068}" destId="{0B695968-0A35-4B71-972C-EA29007AC6B0}" srcOrd="0" destOrd="0" presId="urn:microsoft.com/office/officeart/2005/8/layout/hProcess9"/>
    <dgm:cxn modelId="{969718F2-615D-4FE1-A7B7-91C20AB7945B}" type="presOf" srcId="{B364B6A4-390D-43DC-A088-698DDDBD776A}" destId="{C8F68F1E-43DF-4AAE-985D-8E88B4D27249}" srcOrd="0" destOrd="0" presId="urn:microsoft.com/office/officeart/2005/8/layout/hProcess9"/>
    <dgm:cxn modelId="{DD7FF8F2-59AE-4B8D-9D44-62681B49D5DA}" srcId="{9BBC1A71-8EF8-424B-988A-DC425C6348E6}" destId="{CA65DACE-7150-4F74-A26D-69E79DA9085E}" srcOrd="6" destOrd="0" parTransId="{46F24DD4-4A41-4CCB-8A6D-A9ADFD934B5C}" sibTransId="{1D47F1D0-736C-4967-8B58-0A7FC9526081}"/>
    <dgm:cxn modelId="{A7ECEF7B-49B2-43BF-B13C-56E8683C7F94}" type="presParOf" srcId="{99F71A90-1D8E-457F-A85A-C80474F30C57}" destId="{63ACD06D-08CA-40AA-8319-10C5EE9992BB}" srcOrd="0" destOrd="0" presId="urn:microsoft.com/office/officeart/2005/8/layout/hProcess9"/>
    <dgm:cxn modelId="{13DB2BD7-0609-424A-8AAD-ED8156FA8009}" type="presParOf" srcId="{99F71A90-1D8E-457F-A85A-C80474F30C57}" destId="{6CB78468-9AFD-4D6E-8338-F6B32AB9F054}" srcOrd="1" destOrd="0" presId="urn:microsoft.com/office/officeart/2005/8/layout/hProcess9"/>
    <dgm:cxn modelId="{85E8E86F-6D82-40B9-B211-F91CDB8A9315}" type="presParOf" srcId="{6CB78468-9AFD-4D6E-8338-F6B32AB9F054}" destId="{C8F68F1E-43DF-4AAE-985D-8E88B4D27249}" srcOrd="0" destOrd="0" presId="urn:microsoft.com/office/officeart/2005/8/layout/hProcess9"/>
    <dgm:cxn modelId="{4DF4CF92-E779-4D5E-B7B5-61EB9C650EB2}" type="presParOf" srcId="{6CB78468-9AFD-4D6E-8338-F6B32AB9F054}" destId="{47CCA68F-46B4-40B2-8901-B6C120ACBE4E}" srcOrd="1" destOrd="0" presId="urn:microsoft.com/office/officeart/2005/8/layout/hProcess9"/>
    <dgm:cxn modelId="{E973D9BF-0BF2-48EA-90FF-1D27F319D59F}" type="presParOf" srcId="{6CB78468-9AFD-4D6E-8338-F6B32AB9F054}" destId="{5C7AC444-94CA-4049-98CA-AF3202D09C76}" srcOrd="2" destOrd="0" presId="urn:microsoft.com/office/officeart/2005/8/layout/hProcess9"/>
    <dgm:cxn modelId="{CD4B8743-4395-4BC1-B4F4-67BA8D949D04}" type="presParOf" srcId="{6CB78468-9AFD-4D6E-8338-F6B32AB9F054}" destId="{10EF218B-43D0-410F-AED8-FA1DE991AF57}" srcOrd="3" destOrd="0" presId="urn:microsoft.com/office/officeart/2005/8/layout/hProcess9"/>
    <dgm:cxn modelId="{B012EDE4-14E1-40E7-AE8C-82BF34017E70}" type="presParOf" srcId="{6CB78468-9AFD-4D6E-8338-F6B32AB9F054}" destId="{7C4B79EC-C5D8-4367-9CD2-AC3B67BDB218}" srcOrd="4" destOrd="0" presId="urn:microsoft.com/office/officeart/2005/8/layout/hProcess9"/>
    <dgm:cxn modelId="{AE81B5A8-2722-4233-A3C7-8451AF4F1D71}" type="presParOf" srcId="{6CB78468-9AFD-4D6E-8338-F6B32AB9F054}" destId="{0CF9FD84-E34E-467C-8057-CCB7C12092E4}" srcOrd="5" destOrd="0" presId="urn:microsoft.com/office/officeart/2005/8/layout/hProcess9"/>
    <dgm:cxn modelId="{A8275D07-13C3-4EF8-B7E4-DE9CB39D9DC8}" type="presParOf" srcId="{6CB78468-9AFD-4D6E-8338-F6B32AB9F054}" destId="{0B695968-0A35-4B71-972C-EA29007AC6B0}" srcOrd="6" destOrd="0" presId="urn:microsoft.com/office/officeart/2005/8/layout/hProcess9"/>
    <dgm:cxn modelId="{E7000F5A-1419-474D-909B-3D34204E4398}" type="presParOf" srcId="{6CB78468-9AFD-4D6E-8338-F6B32AB9F054}" destId="{132B41C6-B4D8-49B2-B9D0-461EE557357B}" srcOrd="7" destOrd="0" presId="urn:microsoft.com/office/officeart/2005/8/layout/hProcess9"/>
    <dgm:cxn modelId="{DDC194AA-396F-43B7-B37F-15A5E4A8B5A2}" type="presParOf" srcId="{6CB78468-9AFD-4D6E-8338-F6B32AB9F054}" destId="{2D949F38-F252-4EAE-AFF6-FA3470851F2A}" srcOrd="8" destOrd="0" presId="urn:microsoft.com/office/officeart/2005/8/layout/hProcess9"/>
    <dgm:cxn modelId="{0FD8F939-C8DD-4C34-8F1C-A8928EF024AD}" type="presParOf" srcId="{6CB78468-9AFD-4D6E-8338-F6B32AB9F054}" destId="{07303775-A368-4118-A3F9-21E395AC0497}" srcOrd="9" destOrd="0" presId="urn:microsoft.com/office/officeart/2005/8/layout/hProcess9"/>
    <dgm:cxn modelId="{79E7A859-6A20-43D3-A8BF-1CC593BE5D09}" type="presParOf" srcId="{6CB78468-9AFD-4D6E-8338-F6B32AB9F054}" destId="{E2E6B1D3-CD58-4E8E-9B19-B8A37656E8CB}" srcOrd="10" destOrd="0" presId="urn:microsoft.com/office/officeart/2005/8/layout/hProcess9"/>
    <dgm:cxn modelId="{6FF37A97-6CA7-434B-BB07-3E5633D4CADC}" type="presParOf" srcId="{6CB78468-9AFD-4D6E-8338-F6B32AB9F054}" destId="{A90EEA35-E4A1-4B53-8564-CC188B4FB428}" srcOrd="11" destOrd="0" presId="urn:microsoft.com/office/officeart/2005/8/layout/hProcess9"/>
    <dgm:cxn modelId="{C2F20399-F40B-49FC-87B1-00B839EDE513}" type="presParOf" srcId="{6CB78468-9AFD-4D6E-8338-F6B32AB9F054}" destId="{7F625DEB-4028-473C-847E-7C6F032D1E66}" srcOrd="12" destOrd="0" presId="urn:microsoft.com/office/officeart/2005/8/layout/hProcess9"/>
    <dgm:cxn modelId="{0404211D-5F73-4BFF-B604-D7D2B1D3CF9C}" type="presParOf" srcId="{6CB78468-9AFD-4D6E-8338-F6B32AB9F054}" destId="{C9966E9A-03AA-4E0D-973E-C9D0AB721463}" srcOrd="13" destOrd="0" presId="urn:microsoft.com/office/officeart/2005/8/layout/hProcess9"/>
    <dgm:cxn modelId="{5899AAE8-DF0D-459F-8391-7F29C47ACDDF}" type="presParOf" srcId="{6CB78468-9AFD-4D6E-8338-F6B32AB9F054}" destId="{8F23CFC7-77BF-4ED8-996F-2047A1F9CB01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47122-7F27-4E7A-B3F8-4399E13F8243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A4F11-C2F9-4686-96E9-0A4CAF3830BD}">
      <dsp:nvSpPr>
        <dsp:cNvPr id="0" name=""/>
        <dsp:cNvSpPr/>
      </dsp:nvSpPr>
      <dsp:spPr>
        <a:xfrm>
          <a:off x="4621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Phase 1: Research &amp; Development​</a:t>
          </a:r>
          <a:endParaRPr lang="en-US" sz="2800" kern="1200"/>
        </a:p>
      </dsp:txBody>
      <dsp:txXfrm>
        <a:off x="4621" y="0"/>
        <a:ext cx="3049934" cy="1740535"/>
      </dsp:txXfrm>
    </dsp:sp>
    <dsp:sp modelId="{B499573E-AE51-4812-AE8F-31E537D0C6B5}">
      <dsp:nvSpPr>
        <dsp:cNvPr id="0" name=""/>
        <dsp:cNvSpPr/>
      </dsp:nvSpPr>
      <dsp:spPr>
        <a:xfrm>
          <a:off x="131202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96C03-61A6-4109-8D99-889F6C10DD3B}">
      <dsp:nvSpPr>
        <dsp:cNvPr id="0" name=""/>
        <dsp:cNvSpPr/>
      </dsp:nvSpPr>
      <dsp:spPr>
        <a:xfrm>
          <a:off x="3207052" y="2610802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Phase 2: Implementation &amp; Simulation​</a:t>
          </a:r>
          <a:endParaRPr lang="en-US" sz="2800" kern="1200"/>
        </a:p>
      </dsp:txBody>
      <dsp:txXfrm>
        <a:off x="3207052" y="2610802"/>
        <a:ext cx="3049934" cy="1740535"/>
      </dsp:txXfrm>
    </dsp:sp>
    <dsp:sp modelId="{DB892F41-58D9-4837-B7B3-B54DA9BDE7B2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2BFDE-D0C4-4262-97CC-B152799002BB}">
      <dsp:nvSpPr>
        <dsp:cNvPr id="0" name=""/>
        <dsp:cNvSpPr/>
      </dsp:nvSpPr>
      <dsp:spPr>
        <a:xfrm>
          <a:off x="6409484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Phase 3: Verification &amp; Validation</a:t>
          </a:r>
          <a:endParaRPr lang="en-US" sz="2800" kern="1200"/>
        </a:p>
      </dsp:txBody>
      <dsp:txXfrm>
        <a:off x="6409484" y="0"/>
        <a:ext cx="3049934" cy="1740535"/>
      </dsp:txXfrm>
    </dsp:sp>
    <dsp:sp modelId="{149CB918-30A9-48E6-B082-4B80F49A3848}">
      <dsp:nvSpPr>
        <dsp:cNvPr id="0" name=""/>
        <dsp:cNvSpPr/>
      </dsp:nvSpPr>
      <dsp:spPr>
        <a:xfrm>
          <a:off x="771688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CD06D-08CA-40AA-8319-10C5EE9992BB}">
      <dsp:nvSpPr>
        <dsp:cNvPr id="0" name=""/>
        <dsp:cNvSpPr/>
      </dsp:nvSpPr>
      <dsp:spPr>
        <a:xfrm>
          <a:off x="804280" y="0"/>
          <a:ext cx="9115182" cy="527785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68F1E-43DF-4AAE-985D-8E88B4D27249}">
      <dsp:nvSpPr>
        <dsp:cNvPr id="0" name=""/>
        <dsp:cNvSpPr/>
      </dsp:nvSpPr>
      <dsp:spPr>
        <a:xfrm>
          <a:off x="425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1-3/2025</a:t>
          </a:r>
          <a:r>
            <a:rPr lang="en-US" sz="1100" kern="1200"/>
            <a:t>: Market research, requirements gathering, and initial implementation.</a:t>
          </a:r>
        </a:p>
      </dsp:txBody>
      <dsp:txXfrm>
        <a:off x="63113" y="1646043"/>
        <a:ext cx="1158802" cy="1985764"/>
      </dsp:txXfrm>
    </dsp:sp>
    <dsp:sp modelId="{5C7AC444-94CA-4049-98CA-AF3202D09C76}">
      <dsp:nvSpPr>
        <dsp:cNvPr id="0" name=""/>
        <dsp:cNvSpPr/>
      </dsp:nvSpPr>
      <dsp:spPr>
        <a:xfrm>
          <a:off x="1348813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4-8/2025: </a:t>
          </a:r>
          <a:r>
            <a:rPr lang="en-US" sz="1100" kern="1200"/>
            <a:t>Develop, testing and evaluation version 0.1</a:t>
          </a:r>
        </a:p>
      </dsp:txBody>
      <dsp:txXfrm>
        <a:off x="1411501" y="1646043"/>
        <a:ext cx="1158802" cy="1985764"/>
      </dsp:txXfrm>
    </dsp:sp>
    <dsp:sp modelId="{7C4B79EC-C5D8-4367-9CD2-AC3B67BDB218}">
      <dsp:nvSpPr>
        <dsp:cNvPr id="0" name=""/>
        <dsp:cNvSpPr/>
      </dsp:nvSpPr>
      <dsp:spPr>
        <a:xfrm>
          <a:off x="2697200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9-12/2025:</a:t>
          </a:r>
          <a:r>
            <a:rPr lang="en-US" sz="1100" kern="1200"/>
            <a:t> Update to version 0.2</a:t>
          </a:r>
        </a:p>
      </dsp:txBody>
      <dsp:txXfrm>
        <a:off x="2759888" y="1646043"/>
        <a:ext cx="1158802" cy="1985764"/>
      </dsp:txXfrm>
    </dsp:sp>
    <dsp:sp modelId="{0B695968-0A35-4B71-972C-EA29007AC6B0}">
      <dsp:nvSpPr>
        <dsp:cNvPr id="0" name=""/>
        <dsp:cNvSpPr/>
      </dsp:nvSpPr>
      <dsp:spPr>
        <a:xfrm>
          <a:off x="4045588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12/2025</a:t>
          </a:r>
          <a:r>
            <a:rPr lang="en-US" sz="1100" kern="1200"/>
            <a:t>: IP licensing and documentation</a:t>
          </a:r>
        </a:p>
      </dsp:txBody>
      <dsp:txXfrm>
        <a:off x="4108276" y="1646043"/>
        <a:ext cx="1158802" cy="1985764"/>
      </dsp:txXfrm>
    </dsp:sp>
    <dsp:sp modelId="{2D949F38-F252-4EAE-AFF6-FA3470851F2A}">
      <dsp:nvSpPr>
        <dsp:cNvPr id="0" name=""/>
        <dsp:cNvSpPr/>
      </dsp:nvSpPr>
      <dsp:spPr>
        <a:xfrm>
          <a:off x="5393976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1/2026</a:t>
          </a:r>
          <a:r>
            <a:rPr lang="en-US" sz="1100" kern="1200"/>
            <a:t>: Ready to launch Version 1.0</a:t>
          </a:r>
        </a:p>
      </dsp:txBody>
      <dsp:txXfrm>
        <a:off x="5456664" y="1646043"/>
        <a:ext cx="1158802" cy="1985764"/>
      </dsp:txXfrm>
    </dsp:sp>
    <dsp:sp modelId="{E2E6B1D3-CD58-4E8E-9B19-B8A37656E8CB}">
      <dsp:nvSpPr>
        <dsp:cNvPr id="0" name=""/>
        <dsp:cNvSpPr/>
      </dsp:nvSpPr>
      <dsp:spPr>
        <a:xfrm>
          <a:off x="6742364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1-10/2026: </a:t>
          </a:r>
          <a:r>
            <a:rPr lang="en-US" sz="1100" kern="1200"/>
            <a:t>Launch version 1.0 while develop version 1.1 and 1.2</a:t>
          </a:r>
        </a:p>
      </dsp:txBody>
      <dsp:txXfrm>
        <a:off x="6805052" y="1646043"/>
        <a:ext cx="1158802" cy="1985764"/>
      </dsp:txXfrm>
    </dsp:sp>
    <dsp:sp modelId="{7F625DEB-4028-473C-847E-7C6F032D1E66}">
      <dsp:nvSpPr>
        <dsp:cNvPr id="0" name=""/>
        <dsp:cNvSpPr/>
      </dsp:nvSpPr>
      <dsp:spPr>
        <a:xfrm>
          <a:off x="8090751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10/2026:</a:t>
          </a:r>
          <a:r>
            <a:rPr lang="en-US" sz="1100" kern="1200"/>
            <a:t> IP licensing and documentation</a:t>
          </a:r>
        </a:p>
      </dsp:txBody>
      <dsp:txXfrm>
        <a:off x="8153439" y="1646043"/>
        <a:ext cx="1158802" cy="1985764"/>
      </dsp:txXfrm>
    </dsp:sp>
    <dsp:sp modelId="{8F23CFC7-77BF-4ED8-996F-2047A1F9CB01}">
      <dsp:nvSpPr>
        <dsp:cNvPr id="0" name=""/>
        <dsp:cNvSpPr/>
      </dsp:nvSpPr>
      <dsp:spPr>
        <a:xfrm>
          <a:off x="9439139" y="1583355"/>
          <a:ext cx="1284178" cy="2111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11-12/2026</a:t>
          </a:r>
          <a:r>
            <a:rPr lang="en-US" sz="1100" kern="1200"/>
            <a:t>: Launch version 2.0 and develop new feature in background</a:t>
          </a:r>
        </a:p>
      </dsp:txBody>
      <dsp:txXfrm>
        <a:off x="9501827" y="1646043"/>
        <a:ext cx="1158802" cy="1985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9E927-791B-48BB-B611-A3DB7ED3A6A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BF6F-432B-45CC-804C-5622E8DA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BF6F-432B-45CC-804C-5622E8DA0D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330-39AB-9E52-AD02-B8D268C2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E8CF-D7F8-65B1-E5F1-095ABEDD2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88A-F8A1-7691-29F5-FABBB2B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6E8-84E6-5663-8E23-79C61195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9E5E-0A8A-0FFB-9B5E-E98BF82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04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46F-0EC1-5245-12B8-974645BB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69F6-EFBE-CF93-B24F-571A243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D41-32D7-59FB-A466-A783CCC0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4993-664B-F82F-5F98-E16BD5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BC45-124B-34BB-FA1C-CAA005C4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135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E2D1A-4D9F-5A3E-0810-64110C4B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64D2D-B46D-300A-2635-D63AF0DE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B8F0-D933-4CEC-30C7-014A8C1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BB91-8F4E-6B8D-1C66-1814ED89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9CC2-4C94-29A2-2FD9-8B1A0185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0272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657982"/>
            <a:ext cx="10515600" cy="7450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4FC8F9-877C-A20B-83F9-85DAEB00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4EA1F21-AE47-AD49-A532-3383CD607054}" type="datetimeFigureOut">
              <a:rPr lang="en-VN"/>
              <a:pPr>
                <a:defRPr/>
              </a:pPr>
              <a:t>05/05/2025</a:t>
            </a:fld>
            <a:endParaRPr lang="en-V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7640C8-D9D8-C2A2-0DDD-BE3BEDAD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3B51C7-0267-E272-1627-9810E208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68A5017-8E35-D84A-9845-EC23EF04EFD6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88473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0D41-65C0-FDAA-A269-172CAF96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531EB9C-84D9-BD43-9A4E-C4C5AAF7109E}" type="datetimeFigureOut">
              <a:rPr lang="en-VN"/>
              <a:pPr>
                <a:defRPr/>
              </a:pPr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5526-88A8-2F8D-6A1A-9D960C2E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B2EF6-12B6-5DC6-A30B-2F25962E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BF66BC9-6DA6-5C43-BA03-5DFA0DF41750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34956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AF9C9-8567-3217-83DE-78E59938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A05B588-B8EB-C946-AE7C-9005300D13EF}" type="datetimeFigureOut">
              <a:rPr lang="en-VN"/>
              <a:pPr>
                <a:defRPr/>
              </a:pPr>
              <a:t>05/05/2025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DEDD2-F9C9-69D5-3931-DBB3FB49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144F-DF68-897D-4494-801ED96D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F0E92CE-9148-274F-8E8C-2035F85DED29}" type="slidenum">
              <a:rPr lang="en-VN"/>
              <a:pPr>
                <a:defRPr/>
              </a:pPr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907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C31A-AB33-C9A3-EE0F-C2D25E7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8B6A-8BE2-C840-67C2-5FEB41A9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AAF-AC34-E724-B059-9B7690A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381B-8D2E-848A-E429-AFCE0EC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DF-C335-F2D2-F6D1-526C015F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883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10-3526-6663-E6CD-3E5DC34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308-3771-9725-0008-C53656D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5AF6-297A-854D-AC11-76B3610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A357-8BC2-5F18-AB2B-101EBB73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3043-760D-F1EC-A397-9DFF050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267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12B-9F12-1521-80CF-34ADD58B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894-734B-80E2-2FA4-E22287A87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1F897-EA5F-0FC4-59EA-08ED30BF6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E7C1-7DB9-9C8B-481B-815E5A5D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0CD0-0528-8C7F-62F9-F83EB6F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EDF1-F88F-5251-6277-679E645C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438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6E3-D84C-5F18-1727-503010C1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793-D0C8-AF73-655A-A56E087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F0E7-77BF-FE8C-C1E5-708AAC2B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CF5A1-FB3A-EE92-3082-9A2B10613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48787-7F34-0E51-021E-7A615952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1A227-1CAD-8CFC-C99E-E96AE1C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4EA70-7014-2A00-601D-9B1D9D50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BF8A-8BFB-C21C-D1C2-CF7A1DB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395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1B4-A44B-DF9C-FF13-8C4C0D9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EADC-310F-BFA7-80B3-8D3B142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8D89-1EFC-C722-8192-3B14C6F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1D896-E3C4-103A-2B87-6768CFB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447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AC3A-CD77-8BFD-33BD-481F880E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7036-A595-FC4E-64EB-95344E5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13C2-9120-57CE-3E80-40AEC9A3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96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21E9-0F28-F07A-FC90-6FB0E98E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F0F3-371A-8256-A83C-463BC7B0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683C-DDFC-30A0-C8BE-7F14C9D5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E428-5552-E8A8-4AFF-A47D75DB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7ADE9-7731-09AE-6D2B-8358F4E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8AFA-6640-41BE-70D8-63D10D3F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91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28E0-F55F-6D0E-9504-A597535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A562-CED7-CB57-3A23-3BA2074B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23E3-EAFD-4B69-B894-B3725767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E087-F691-6CA9-ED6A-82D0BB1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7DB3-00B5-0E8A-04CF-E95B489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A3C5-31BA-4DB0-BD0D-EEF64372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504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4960A-5502-3E50-689F-93D8DA9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129D-BEFD-1A9C-DFC5-1340CDFB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9104-0AC5-B95A-37E2-A15BFFCB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VN" smtClean="0"/>
              <a:t>05/05/2025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A611-8C2A-2C01-6238-3AD806FA8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93F5-9F39-3EF3-F583-9F937B4B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137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36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609585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1219170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828754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2438339" algn="l" defTabSz="914377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594" indent="-228594" algn="l" defTabSz="914377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0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A6625-BABB-FDD2-8BDD-C9AD7D39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7244-9885-A789-E93D-0DF465436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4. Project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AA1E-9AA0-7C85-D2B9-0CD8EFA4E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944"/>
            <a:ext cx="6612012" cy="435133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b="1">
                <a:highlight>
                  <a:srgbClr val="00FF00"/>
                </a:highlight>
              </a:rPr>
              <a:t>Phase 2: </a:t>
            </a:r>
            <a:r>
              <a:rPr lang="en-US" b="1" i="1">
                <a:highlight>
                  <a:srgbClr val="00FF00"/>
                </a:highlight>
              </a:rPr>
              <a:t>Implementation &amp; Simulation​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Quantization of 8-bit weight/activation and retrain the model to maintain high accuracy.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Export the network to QONNX, run FINN to generate HLS IP cores and iterate on HLS settings to optimize resource.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Deploy on the FPGA, integrate the camera module and power subsystem inside an IP package.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Synthesize and implement the FPGA design and package the overlay perform for timing analysis.</a:t>
            </a:r>
          </a:p>
        </p:txBody>
      </p:sp>
      <p:pic>
        <p:nvPicPr>
          <p:cNvPr id="10242" name="Picture 2" descr="What is Quantization and how to use it with TensorFlow">
            <a:extLst>
              <a:ext uri="{FF2B5EF4-FFF2-40B4-BE49-F238E27FC236}">
                <a16:creationId xmlns:a16="http://schemas.microsoft.com/office/drawing/2014/main" id="{B3D3F875-8E57-62D1-8F9E-3CDA3F181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r="4706" b="5970"/>
          <a:stretch/>
        </p:blipFill>
        <p:spPr bwMode="auto">
          <a:xfrm>
            <a:off x="7450212" y="2393397"/>
            <a:ext cx="4651780" cy="30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9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A4735-3FDA-3399-CBC3-84CB0E86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B77E-ADE6-162E-3182-72DAA5EF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4. Project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94700-CC4C-9649-4C78-6F47F903C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1751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n-US" b="1">
                <a:highlight>
                  <a:srgbClr val="00FF00"/>
                </a:highlight>
              </a:rPr>
              <a:t>Phase 3: </a:t>
            </a:r>
            <a:r>
              <a:rPr lang="en-US" b="1" i="1">
                <a:highlight>
                  <a:srgbClr val="00FF00"/>
                </a:highlight>
              </a:rPr>
              <a:t>Verification &amp; Validation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800">
                <a:latin typeface="Arial" panose="020B0604020202020204" pitchFamily="34" charset="0"/>
              </a:rPr>
              <a:t>Run multiple test to achieve good latency and high accuracy across multiple real-world samples.</a:t>
            </a:r>
          </a:p>
          <a:p>
            <a:pPr marL="685800" lvl="2" algn="just">
              <a:lnSpc>
                <a:spcPct val="120000"/>
              </a:lnSpc>
              <a:spcBef>
                <a:spcPts val="1000"/>
              </a:spcBef>
            </a:pPr>
            <a:r>
              <a:rPr lang="en-US" sz="2800">
                <a:latin typeface="Arial" panose="020B0604020202020204" pitchFamily="34" charset="0"/>
              </a:rPr>
              <a:t>Subject the prototype to temperature, vibration, and network‐loss scenarios and validate packet-loss recovery and battery endurance.</a:t>
            </a:r>
          </a:p>
          <a:p>
            <a:pPr algn="just"/>
            <a:endParaRPr lang="en-US"/>
          </a:p>
        </p:txBody>
      </p:sp>
      <p:pic>
        <p:nvPicPr>
          <p:cNvPr id="11266" name="Picture 2" descr="FPGA-BANNER | ScenSmart一站式智能制造平台|OEM|ODM|行业方案">
            <a:extLst>
              <a:ext uri="{FF2B5EF4-FFF2-40B4-BE49-F238E27FC236}">
                <a16:creationId xmlns:a16="http://schemas.microsoft.com/office/drawing/2014/main" id="{1047CA72-CB89-4F37-10E7-B6270A3C1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54" y="2091117"/>
            <a:ext cx="4719022" cy="33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D5C34-BF15-EBC0-3975-E5C72273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1988-8270-DD48-3DCA-83926C86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5. Protection and 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F24E-A87D-25FD-4DA3-CB1D13C8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a design is finalized and validated, file for patents to protect the intellectual property.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Create documentation and support tools to facilitate integration and licensing.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Develop licensing strategies to market and distribute the IP to interested parties.</a:t>
            </a:r>
          </a:p>
        </p:txBody>
      </p:sp>
      <p:pic>
        <p:nvPicPr>
          <p:cNvPr id="6146" name="Picture 2" descr="License Protection Services">
            <a:extLst>
              <a:ext uri="{FF2B5EF4-FFF2-40B4-BE49-F238E27FC236}">
                <a16:creationId xmlns:a16="http://schemas.microsoft.com/office/drawing/2014/main" id="{060FEC4E-7FBA-BD0C-4257-A6E66C6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14" y="4193465"/>
            <a:ext cx="3724986" cy="225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0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9000B-4624-0729-07B1-8C1F12191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429E-5F8B-455C-1ED2-4FDEC2EE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/>
              <a:t>6. Technology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4C6A-1F67-6487-4C37-2F259FF6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051" y="1620146"/>
            <a:ext cx="5169838" cy="4612050"/>
          </a:xfrm>
        </p:spPr>
        <p:txBody>
          <a:bodyPr>
            <a:norm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Software: </a:t>
            </a:r>
          </a:p>
          <a:p>
            <a:pPr lvl="1"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Xilinx Vivado HLS</a:t>
            </a:r>
          </a:p>
          <a:p>
            <a:pPr lvl="1"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</a:p>
          <a:p>
            <a:pPr lvl="1"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Jupyter Notebook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Technologies: </a:t>
            </a:r>
          </a:p>
          <a:p>
            <a:pPr lvl="1"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FPGA &amp; DPU</a:t>
            </a:r>
          </a:p>
          <a:p>
            <a:pPr lvl="1"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 Level Synthesis</a:t>
            </a:r>
          </a:p>
          <a:p>
            <a:pPr lvl="1" algn="just"/>
            <a:r>
              <a:rPr lang="en-US" altLang="en-VN">
                <a:latin typeface="Arial" panose="020B0604020202020204" pitchFamily="34" charset="0"/>
                <a:cs typeface="Arial" panose="020B0604020202020204" pitchFamily="34" charset="0"/>
              </a:rPr>
              <a:t>Machine learning algorithms for detection and OCR in fully RTL implementation</a:t>
            </a:r>
          </a:p>
          <a:p>
            <a:pPr lvl="1" algn="just"/>
            <a:endParaRPr lang="en-US"/>
          </a:p>
          <a:p>
            <a:pPr lvl="1" algn="just"/>
            <a:endParaRPr lang="en-US"/>
          </a:p>
        </p:txBody>
      </p:sp>
      <p:pic>
        <p:nvPicPr>
          <p:cNvPr id="4" name="Picture 2" descr="Xilinx Kria KV260 Vision AI Starter Kit - SK-KV260-G">
            <a:extLst>
              <a:ext uri="{FF2B5EF4-FFF2-40B4-BE49-F238E27FC236}">
                <a16:creationId xmlns:a16="http://schemas.microsoft.com/office/drawing/2014/main" id="{70DADF9B-F7B4-15B2-4234-AD6C32BE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294" y="3766611"/>
            <a:ext cx="4456655" cy="27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Xilinx Vivado Design Suite 2019 Free Download All Pc World">
            <a:extLst>
              <a:ext uri="{FF2B5EF4-FFF2-40B4-BE49-F238E27FC236}">
                <a16:creationId xmlns:a16="http://schemas.microsoft.com/office/drawing/2014/main" id="{672E5AD3-8773-C0C3-5BEB-360535D1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59" y="1679944"/>
            <a:ext cx="3154885" cy="17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7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AB193-41EB-240D-FFBA-A20618274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09F3-D9F9-DE03-B069-59458684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602"/>
            <a:ext cx="10515600" cy="998907"/>
          </a:xfrm>
        </p:spPr>
        <p:txBody>
          <a:bodyPr/>
          <a:lstStyle/>
          <a:p>
            <a:r>
              <a:rPr lang="en-US" b="1"/>
              <a:t>Timeline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86C9EC-4E36-57A4-2163-F6F3CACDE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954531"/>
              </p:ext>
            </p:extLst>
          </p:nvPr>
        </p:nvGraphicFramePr>
        <p:xfrm>
          <a:off x="838200" y="984867"/>
          <a:ext cx="10723744" cy="5277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665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D067F-2433-21F8-A71D-49C4CBEB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7A43-A0A7-C263-2C11-7EF4CC5C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/>
              <a:t>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ED39-5BCC-4869-1CB9-4F038CF9C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372"/>
            <a:ext cx="10039350" cy="4422591"/>
          </a:xfrm>
        </p:spPr>
        <p:txBody>
          <a:bodyPr>
            <a:normAutofit/>
          </a:bodyPr>
          <a:lstStyle/>
          <a:p>
            <a:pPr algn="just"/>
            <a:r>
              <a:rPr lang="en-US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Technical Risk: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Potential challenges in achieving the desired performance or overcoming design constraints. </a:t>
            </a:r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Mitigation: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Frequent design reviews and prototyping to minimize unexpected outcomes.</a:t>
            </a:r>
          </a:p>
          <a:p>
            <a:pPr algn="just"/>
            <a:r>
              <a:rPr lang="en-US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Market Risk: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Difficulty in finding licensees or customers. </a:t>
            </a:r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Mitigation: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Engage with industry partners early in the design process and explore different licensing models.</a:t>
            </a:r>
          </a:p>
          <a:p>
            <a:pPr algn="just"/>
            <a:r>
              <a:rPr lang="en-US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Financial Risk: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Budget overruns due to unforeseen design or prototyping challenges. </a:t>
            </a:r>
            <a:r>
              <a:rPr lang="en-US" b="1" i="1">
                <a:latin typeface="Arial" panose="020B0604020202020204" pitchFamily="34" charset="0"/>
                <a:cs typeface="Arial" panose="020B0604020202020204" pitchFamily="34" charset="0"/>
              </a:rPr>
              <a:t>Mitigation: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Regular project monitoring and contingency planning.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1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E1639-A457-6515-4827-A7A8BC6D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A4D7-A146-0871-E48D-47BD0141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>
            <a:normAutofit/>
          </a:bodyPr>
          <a:lstStyle/>
          <a:p>
            <a:r>
              <a:rPr lang="en-US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E875E-D4A5-808E-335A-645A7F8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944"/>
            <a:ext cx="10515600" cy="449701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/>
              <a:t>The DPU - Smart Water Box based FPGA to perform on-device image and sensor processing delivering water-meter readings with hig accuracy and completely eliminating manual sampling, lab tests, and transcription errors.</a:t>
            </a:r>
          </a:p>
          <a:p>
            <a:pPr algn="just"/>
            <a:r>
              <a:rPr lang="en-US"/>
              <a:t>Forwarding results to the gateway for real-time dashboards, threshold alerts to slash labor costs, accelerates decision-making, and enables proactive leak detection and resource optimization.</a:t>
            </a:r>
          </a:p>
          <a:p>
            <a:pPr algn="just"/>
            <a:r>
              <a:rPr lang="en-US"/>
              <a:t>Modulate FPGA architecture with I²C/UART expansion headers and firmware-driven overlays supports seamless addition of pH, turbidity, salinity, and other water-quality sensors ensuring scalable, future-proof deployments.</a:t>
            </a:r>
          </a:p>
        </p:txBody>
      </p:sp>
    </p:spTree>
    <p:extLst>
      <p:ext uri="{BB962C8B-B14F-4D97-AF65-F5344CB8AC3E}">
        <p14:creationId xmlns:p14="http://schemas.microsoft.com/office/powerpoint/2010/main" val="59685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C5B1-78CA-3E0B-E539-D27442E1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9A89-6375-087A-97D1-AE6C48E9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 descr="A blue and white advertisement with a blue background&#10;&#10;AI-generated content may be incorrect.">
            <a:extLst>
              <a:ext uri="{FF2B5EF4-FFF2-40B4-BE49-F238E27FC236}">
                <a16:creationId xmlns:a16="http://schemas.microsoft.com/office/drawing/2014/main" id="{09133185-11B8-17FA-323A-7A1672C6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3061-DBDF-BCF0-E2CD-6613D57E90C9}"/>
              </a:ext>
            </a:extLst>
          </p:cNvPr>
          <p:cNvSpPr txBox="1">
            <a:spLocks/>
          </p:cNvSpPr>
          <p:nvPr/>
        </p:nvSpPr>
        <p:spPr>
          <a:xfrm>
            <a:off x="1149374" y="1880151"/>
            <a:ext cx="9893253" cy="1053319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 fontAlgn="base">
              <a:spcAft>
                <a:spcPct val="0"/>
              </a:spcAft>
            </a:pPr>
            <a:r>
              <a:rPr lang="en-US" sz="9466" b="1">
                <a:solidFill>
                  <a:srgbClr val="FFFF00"/>
                </a:solidFill>
                <a:latin typeface="Calibri Light" panose="020F0302020204030204"/>
              </a:rPr>
              <a:t>DPU – SMART WATER BOX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08131E-F18B-8195-0288-C607DBB8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573" y="3117658"/>
            <a:ext cx="2932853" cy="80687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Version 0.1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DC2D-A4B3-F489-B2FC-BF3F5D88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27CB-D799-77DF-3A9E-BC8BAEC1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488"/>
            <a:ext cx="10515600" cy="46246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Overview</a:t>
            </a:r>
          </a:p>
          <a:p>
            <a:r>
              <a:rPr lang="en-US">
                <a:solidFill>
                  <a:schemeClr val="bg1"/>
                </a:solidFill>
              </a:rPr>
              <a:t>Objective</a:t>
            </a:r>
          </a:p>
          <a:p>
            <a:r>
              <a:rPr lang="en-US">
                <a:solidFill>
                  <a:schemeClr val="bg1"/>
                </a:solidFill>
              </a:rPr>
              <a:t>Introduction</a:t>
            </a:r>
          </a:p>
          <a:p>
            <a:r>
              <a:rPr lang="en-US">
                <a:solidFill>
                  <a:schemeClr val="bg1"/>
                </a:solidFill>
              </a:rPr>
              <a:t>Process</a:t>
            </a:r>
          </a:p>
          <a:p>
            <a:r>
              <a:rPr lang="en-US">
                <a:solidFill>
                  <a:schemeClr val="bg1"/>
                </a:solidFill>
              </a:rPr>
              <a:t>Protection and Licensing</a:t>
            </a:r>
          </a:p>
          <a:p>
            <a:r>
              <a:rPr lang="en-US">
                <a:solidFill>
                  <a:schemeClr val="bg1"/>
                </a:solidFill>
              </a:rPr>
              <a:t>Technology and Tools</a:t>
            </a:r>
          </a:p>
          <a:p>
            <a:r>
              <a:rPr lang="en-US">
                <a:solidFill>
                  <a:schemeClr val="bg1"/>
                </a:solidFill>
              </a:rPr>
              <a:t>Timeline</a:t>
            </a:r>
          </a:p>
          <a:p>
            <a:r>
              <a:rPr lang="en-US">
                <a:solidFill>
                  <a:schemeClr val="bg1"/>
                </a:solidFill>
              </a:rPr>
              <a:t>Risk management</a:t>
            </a:r>
          </a:p>
          <a:p>
            <a:r>
              <a:rPr lang="en-US">
                <a:solidFill>
                  <a:schemeClr val="bg1"/>
                </a:solidFill>
              </a:rPr>
              <a:t>Conclusion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54ED-4CC4-40FA-D52E-51D1101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344"/>
            <a:ext cx="10515600" cy="998907"/>
          </a:xfrm>
        </p:spPr>
        <p:txBody>
          <a:bodyPr/>
          <a:lstStyle/>
          <a:p>
            <a:r>
              <a:rPr lang="en-US" b="1"/>
              <a:t>1.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0B2-56C0-C10A-1EDE-FAA92992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84251"/>
            <a:ext cx="5777010" cy="5023207"/>
          </a:xfrm>
        </p:spPr>
        <p:txBody>
          <a:bodyPr>
            <a:normAutofit/>
          </a:bodyPr>
          <a:lstStyle/>
          <a:p>
            <a:pPr algn="just"/>
            <a:r>
              <a:rPr lang="en-US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</a:rPr>
              <a:t>DPU -</a:t>
            </a:r>
            <a:r>
              <a:rPr lang="en-US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Smart Water Box is an FPGA based processing module that process raw image from water meters and sensor signal from environmental factors. </a:t>
            </a:r>
          </a:p>
          <a:p>
            <a:pPr algn="just"/>
            <a:r>
              <a:rPr lang="en-US">
                <a:latin typeface="Arial" panose="020B0604020202020204" pitchFamily="34" charset="0"/>
                <a:ea typeface="Arial" panose="020B0604020202020204" pitchFamily="34" charset="0"/>
              </a:rPr>
              <a:t>F</a:t>
            </a:r>
            <a:r>
              <a:rPr lang="en-US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ocus solely on reading water meter digits with high reliability.</a:t>
            </a:r>
          </a:p>
          <a:p>
            <a:pPr algn="just"/>
            <a:r>
              <a:rPr lang="en-US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Results are forwarded to the platform for storage, visualization, and analysis eliminating manual sampling and laboratory delays.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72A1B-0254-A86B-B424-096D4E61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31" y="2152469"/>
            <a:ext cx="5370573" cy="30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825E4-5E0D-86DF-ED4A-482E7A7B6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F664-481C-2F32-8A34-67D15923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557"/>
            <a:ext cx="10515600" cy="998907"/>
          </a:xfrm>
        </p:spPr>
        <p:txBody>
          <a:bodyPr/>
          <a:lstStyle/>
          <a:p>
            <a:r>
              <a:rPr lang="en-US" b="1"/>
              <a:t>2.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2176-A005-2937-37C5-54D268940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36"/>
            <a:ext cx="5650888" cy="4351338"/>
          </a:xfrm>
        </p:spPr>
        <p:txBody>
          <a:bodyPr>
            <a:normAutofit/>
          </a:bodyPr>
          <a:lstStyle/>
          <a:p>
            <a:pPr algn="just"/>
            <a:r>
              <a:rPr lang="en-US">
                <a:latin typeface="Arial" panose="020B0604020202020204" pitchFamily="34" charset="0"/>
              </a:rPr>
              <a:t>Eliminate manual “collect sample → lab test” steps by performing in‑field processing.</a:t>
            </a:r>
          </a:p>
          <a:p>
            <a:pPr algn="just"/>
            <a:r>
              <a:rPr lang="en-US">
                <a:latin typeface="Arial" panose="020B0604020202020204" pitchFamily="34" charset="0"/>
              </a:rPr>
              <a:t>Accelerate data availability and consistency for the ecosystem, minimizing human‑entry errors.</a:t>
            </a:r>
          </a:p>
          <a:p>
            <a:pPr algn="just"/>
            <a:r>
              <a:rPr lang="en-US">
                <a:latin typeface="Arial" panose="020B0604020202020204" pitchFamily="34" charset="0"/>
              </a:rPr>
              <a:t>Provide a hardware foundation ready for future integration of additional water‑quality sensors.</a:t>
            </a:r>
          </a:p>
        </p:txBody>
      </p:sp>
      <p:pic>
        <p:nvPicPr>
          <p:cNvPr id="5122" name="Picture 2" descr="3,134 Automation Illustrations - Free in SVG, PNG, EPS - IconScout">
            <a:extLst>
              <a:ext uri="{FF2B5EF4-FFF2-40B4-BE49-F238E27FC236}">
                <a16:creationId xmlns:a16="http://schemas.microsoft.com/office/drawing/2014/main" id="{54F19740-D23B-B0F8-B4DA-1BE0BCFC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70" y="1549464"/>
            <a:ext cx="5271630" cy="351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1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9C049-2AF2-0706-F171-E5CEA921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AE60-9C55-0FD2-625B-46F220EA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557"/>
            <a:ext cx="10515600" cy="998907"/>
          </a:xfrm>
        </p:spPr>
        <p:txBody>
          <a:bodyPr/>
          <a:lstStyle/>
          <a:p>
            <a:r>
              <a:rPr lang="en-US" b="1"/>
              <a:t>2. Objective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FDC58-E163-1E3F-8362-B6A2E855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5"/>
          <a:stretch/>
        </p:blipFill>
        <p:spPr>
          <a:xfrm>
            <a:off x="1176223" y="1650829"/>
            <a:ext cx="9839554" cy="41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C1471-A047-1CAF-6CA6-FFC06C18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85CE-9B3F-CA27-DA4C-FAB4DC3D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3.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30E82-67A5-5D96-6238-57B9E672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>
                <a:latin typeface="Arial" panose="020B0604020202020204" pitchFamily="34" charset="0"/>
              </a:rPr>
              <a:t>The DPU - Smart Water Box using DPU on FPGA to perform all image and sensor-signal processing at the edge, delivering data readings with high accuracy. </a:t>
            </a:r>
          </a:p>
          <a:p>
            <a:pPr algn="just"/>
            <a:r>
              <a:rPr lang="en-US">
                <a:latin typeface="Arial" panose="020B0604020202020204" pitchFamily="34" charset="0"/>
              </a:rPr>
              <a:t>Forwarding results to the gateway for reduction of manual sampling and test cost and transcription errors to maintain low-power, standalone design for future integration of pH, turbidity, salinity, and other water-quality sensors.</a:t>
            </a:r>
          </a:p>
        </p:txBody>
      </p:sp>
      <p:pic>
        <p:nvPicPr>
          <p:cNvPr id="8194" name="Picture 2" descr="Fungible's First DPU Fastest and Cheapest For Modern Data Centres">
            <a:extLst>
              <a:ext uri="{FF2B5EF4-FFF2-40B4-BE49-F238E27FC236}">
                <a16:creationId xmlns:a16="http://schemas.microsoft.com/office/drawing/2014/main" id="{8381EFE4-634F-C543-B57A-E1CFD66C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87" y="4697806"/>
            <a:ext cx="3126086" cy="18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6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D5F9-515F-DA82-C317-9F12752BE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4F1D-7C97-31F8-F614-527E5E6D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4. Project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A300EC-993A-6DC2-4367-6F408D456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8969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115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0E48-C91D-8B79-D454-C17C435D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FE8F-621F-1976-539C-262966BC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98907"/>
          </a:xfrm>
        </p:spPr>
        <p:txBody>
          <a:bodyPr/>
          <a:lstStyle/>
          <a:p>
            <a:r>
              <a:rPr lang="en-US" b="1"/>
              <a:t>4. Project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0F4DA-8699-7E58-55E4-9DB61E69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8375" cy="4351338"/>
          </a:xfrm>
        </p:spPr>
        <p:txBody>
          <a:bodyPr>
            <a:normAutofit/>
          </a:bodyPr>
          <a:lstStyle/>
          <a:p>
            <a:pPr algn="just"/>
            <a:r>
              <a:rPr lang="en-US" b="1">
                <a:highlight>
                  <a:srgbClr val="00FF00"/>
                </a:highlight>
              </a:rPr>
              <a:t>Phase 1:</a:t>
            </a:r>
            <a:r>
              <a:rPr lang="en-US">
                <a:highlight>
                  <a:srgbClr val="00FF00"/>
                </a:highlight>
              </a:rPr>
              <a:t> </a:t>
            </a:r>
            <a:r>
              <a:rPr lang="en-US" b="1" i="1">
                <a:highlight>
                  <a:srgbClr val="00FF00"/>
                </a:highlight>
              </a:rPr>
              <a:t>Research &amp; Development​</a:t>
            </a:r>
          </a:p>
          <a:p>
            <a:pPr marL="685800" lvl="2" algn="just">
              <a:lnSpc>
                <a:spcPct val="10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Define functional requirements and investigate the multiple scenarios. </a:t>
            </a:r>
          </a:p>
          <a:p>
            <a:pPr marL="685800" lvl="2" algn="just">
              <a:lnSpc>
                <a:spcPct val="10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Propose a lightweight model machine learning with high accuracy and inference timing. </a:t>
            </a:r>
          </a:p>
          <a:p>
            <a:pPr marL="685800" lvl="2" algn="just">
              <a:lnSpc>
                <a:spcPct val="100000"/>
              </a:lnSpc>
              <a:spcBef>
                <a:spcPts val="1000"/>
              </a:spcBef>
            </a:pPr>
            <a:r>
              <a:rPr lang="en-US" sz="2400">
                <a:latin typeface="Arial" panose="020B0604020202020204" pitchFamily="34" charset="0"/>
              </a:rPr>
              <a:t>Initiate end-to-end block diagram such as camera interface, DPU on FPGA, power subsystem, and connectivity.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15EEF-08A3-ED18-FCA1-ED2F3624E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72" y="2387090"/>
            <a:ext cx="4676328" cy="31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Vero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163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[Compatibility Mode]" id="{1BEF5E1A-4D18-1A4C-A66F-4D20F0EDC9BF}" vid="{ACF84244-CAC7-EC45-9D54-F8163AEE13F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A838BA-0150-4835-8E38-B0344EFA22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6E4FDB-14FF-4FB6-B26F-861B39908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9fc93-573c-4571-a755-2b527baccb7e"/>
    <ds:schemaRef ds:uri="5fd17364-0d4d-4030-996d-d52da7436a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E2755F-11C1-47E2-A269-D7E5DE3C9191}">
  <ds:schemaRefs>
    <ds:schemaRef ds:uri="http://schemas.microsoft.com/office/2006/metadata/properties"/>
    <ds:schemaRef ds:uri="http://schemas.microsoft.com/office/infopath/2007/PartnerControls"/>
    <ds:schemaRef ds:uri="0a99fc93-573c-4571-a755-2b527baccb7e"/>
    <ds:schemaRef ds:uri="5fd17364-0d4d-4030-996d-d52da7436a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727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 Light</vt:lpstr>
      <vt:lpstr>Office Theme</vt:lpstr>
      <vt:lpstr>1_Office Theme</vt:lpstr>
      <vt:lpstr>PowerPoint Presentation</vt:lpstr>
      <vt:lpstr>Version 0.1</vt:lpstr>
      <vt:lpstr>Agenda</vt:lpstr>
      <vt:lpstr>1. Overview</vt:lpstr>
      <vt:lpstr>2. Objective</vt:lpstr>
      <vt:lpstr>2. Objective</vt:lpstr>
      <vt:lpstr>3. Introduction</vt:lpstr>
      <vt:lpstr>4. Project Process</vt:lpstr>
      <vt:lpstr>4. Project Process</vt:lpstr>
      <vt:lpstr>4. Project Process</vt:lpstr>
      <vt:lpstr>4. Project Process</vt:lpstr>
      <vt:lpstr>5. Protection and Licensing</vt:lpstr>
      <vt:lpstr>6. Technology and Tools</vt:lpstr>
      <vt:lpstr>Timeline</vt:lpstr>
      <vt:lpstr>Risk management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Dũng Đỗ Mạnh</cp:lastModifiedBy>
  <cp:revision>58</cp:revision>
  <dcterms:created xsi:type="dcterms:W3CDTF">2025-04-09T03:27:49Z</dcterms:created>
  <dcterms:modified xsi:type="dcterms:W3CDTF">2025-05-05T04:25:52Z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</Properties>
</file>